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285038" cy="10418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21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8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55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60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13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9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9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5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8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FBA0-22A1-4BAA-A800-F7B5E085DB38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D15B8-6528-4E31-B0FC-61EBE9FD6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2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241005" y="418214"/>
            <a:ext cx="9335386" cy="3211033"/>
          </a:xfrm>
          <a:prstGeom prst="roundRect">
            <a:avLst>
              <a:gd name="adj" fmla="val 11810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51" y="3598057"/>
            <a:ext cx="3280445" cy="3259943"/>
          </a:xfrm>
          <a:prstGeom prst="rect">
            <a:avLst/>
          </a:prstGeom>
        </p:spPr>
      </p:pic>
      <p:pic>
        <p:nvPicPr>
          <p:cNvPr id="1030" name="Picture 6" descr="http://www.line-tatsujin.com/stamp/outline/a02057-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1305">
            <a:off x="9469538" y="471828"/>
            <a:ext cx="2618785" cy="261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09" r="70747" b="2524"/>
          <a:stretch/>
        </p:blipFill>
        <p:spPr>
          <a:xfrm rot="586249">
            <a:off x="8578147" y="2948762"/>
            <a:ext cx="1001482" cy="119439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90" t="50345" b="5474"/>
          <a:stretch/>
        </p:blipFill>
        <p:spPr>
          <a:xfrm flipH="1">
            <a:off x="8754139" y="3822029"/>
            <a:ext cx="3083442" cy="292610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18975" y="786810"/>
            <a:ext cx="9250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　　　</a:t>
            </a:r>
            <a:r>
              <a:rPr kumimoji="1" lang="en-US" altLang="ja-JP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RITA</a:t>
            </a:r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の</a:t>
            </a:r>
            <a:r>
              <a:rPr kumimoji="1" lang="en-US" altLang="ja-JP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LINE</a:t>
            </a:r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＠に登録すると</a:t>
            </a:r>
            <a:endParaRPr kumimoji="1" lang="en-US" altLang="ja-JP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5400" dirty="0" smtClean="0">
                <a:solidFill>
                  <a:srgbClr val="FF0000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スペシャルクーポンプレゼント</a:t>
            </a:r>
            <a:endParaRPr kumimoji="1" lang="ja-JP" altLang="en-US" sz="5400" dirty="0">
              <a:solidFill>
                <a:srgbClr val="FF0000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32" name="Picture 8" descr="http://www.motelinelove.info/img/heart-847483_640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6064">
            <a:off x="8496354" y="1466322"/>
            <a:ext cx="600643" cy="39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www.motelinelove.info/img/heart-847483_64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9577">
            <a:off x="8716930" y="1667450"/>
            <a:ext cx="841147" cy="55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h6.ggpht.com/12B7ZhbFVHz9x71kSIAjdGQpUz9NPJIJxQsZeYEj2I-hljn8GErcpI2VTeSGvcfW5ZA=w17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10" y="828417"/>
            <a:ext cx="574527" cy="57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471375" y="2363973"/>
            <a:ext cx="45613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左記</a:t>
            </a:r>
            <a:r>
              <a:rPr lang="en-US" altLang="ja-JP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QR</a:t>
            </a:r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コードを</a:t>
            </a:r>
            <a:r>
              <a:rPr lang="en-US" altLang="ja-JP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LINE</a:t>
            </a:r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で</a:t>
            </a:r>
            <a:endParaRPr lang="en-US" altLang="ja-JP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読み込んで下さい。</a:t>
            </a:r>
            <a:endParaRPr kumimoji="1" lang="ja-JP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36" name="Picture 12" descr="http://ec.midori-anzen.com/img/goods/L/819-71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68" y="2286517"/>
            <a:ext cx="1099069" cy="120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991289" y="4012019"/>
            <a:ext cx="4862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最新の美容情報からお得な情報まで、</a:t>
            </a:r>
            <a:endParaRPr lang="en-US" altLang="ja-JP" sz="2000" dirty="0" smtClean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リタ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にお越し下さった皆さんに喜んで頂ける</a:t>
            </a:r>
            <a:endParaRPr kumimoji="1" lang="en-US" altLang="ja-JP" sz="2000" dirty="0" smtClean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kumimoji="1" lang="ja-JP" altLang="en-US" sz="20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情報を不定期で配信しています♪</a:t>
            </a:r>
            <a:endParaRPr kumimoji="1" lang="ja-JP" altLang="en-US" sz="3600" dirty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01920" y="5241851"/>
            <a:ext cx="6021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頑張る女性のための癒しの場</a:t>
            </a:r>
            <a:endParaRPr lang="en-US" altLang="ja-JP" sz="2000" dirty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三苫のプライベートアロマサロン リタ は</a:t>
            </a:r>
            <a:endParaRPr lang="en-US" altLang="ja-JP" sz="2000" dirty="0" smtClean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極上の癒し</a:t>
            </a:r>
            <a:r>
              <a:rPr lang="ja-JP" altLang="en-US" sz="24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と</a:t>
            </a:r>
            <a:r>
              <a:rPr lang="ja-JP" altLang="en-US" sz="32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美</a:t>
            </a:r>
            <a:r>
              <a:rPr lang="ja-JP" altLang="en-US" sz="24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を</a:t>
            </a:r>
            <a:r>
              <a:rPr lang="ja-JP" altLang="en-US" sz="3200" dirty="0" smtClean="0">
                <a:solidFill>
                  <a:schemeClr val="bg1"/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お約束いたします。</a:t>
            </a:r>
            <a:endParaRPr lang="en-US" altLang="ja-JP" dirty="0" smtClean="0">
              <a:solidFill>
                <a:schemeClr val="bg1"/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  <p:pic>
        <p:nvPicPr>
          <p:cNvPr id="1026" name="Picture 2" descr="https://fbcdn-photos-a-a.akamaihd.net/hphotos-ak-xtf1/v/t34.0-0/p206x206/13292924_985703534860716_1385192769_n.jpg?oh=458852adfc7da172ca79734eec5f17b1&amp;oe=574983EC&amp;__gda__=1464433860_36b0519a7824c2914ece98ce7bd85fa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0" y="2258532"/>
            <a:ext cx="1339703" cy="133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7201785" y="2339165"/>
            <a:ext cx="2353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設定 → 友達追加→</a:t>
            </a:r>
            <a:r>
              <a:rPr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QR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コードでカメラが開きます。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カメラでこのコードを写せば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クーポンゲット！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2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ＤＦＧ太丸ゴシック体N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住福純</dc:creator>
  <cp:lastModifiedBy>住福純</cp:lastModifiedBy>
  <cp:revision>5</cp:revision>
  <cp:lastPrinted>2016-05-26T03:05:30Z</cp:lastPrinted>
  <dcterms:created xsi:type="dcterms:W3CDTF">2016-05-25T05:03:21Z</dcterms:created>
  <dcterms:modified xsi:type="dcterms:W3CDTF">2016-05-26T05:48:19Z</dcterms:modified>
</cp:coreProperties>
</file>